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6" r:id="rId4"/>
    <p:sldId id="36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02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Electronics Part 3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2E45C542-6386-4BC3-917C-6AE163E24AC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03"/>
    </mc:Choice>
    <mc:Fallback>
      <p:transition spd="slow" advTm="530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62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The current function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amperes is applied to a series RC circuit where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l-GR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a formula for the impressed voltage as a function of time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(Assume the initial capacitor charge to be 100V.)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𝑅𝑖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𝑐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×10</m:t>
                        </m:r>
                      </m:e>
                      <m: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−3</m:t>
                        </m:r>
                      </m:sup>
                    </m:sSup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×10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−3</m:t>
                            </m:r>
                          </m:sup>
                        </m:sSup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×10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−3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×10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−3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×10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−3</m:t>
                                </m:r>
                              </m:sup>
                            </m:sSup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sSup>
                              <m:sSupPr>
                                <m:ctrlPr>
                                  <a:rPr lang="en-US" sz="200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×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10</m:t>
                                </m:r>
                              </m:e>
                              <m:sup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−6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×10</m:t>
                                </m:r>
                              </m:e>
                              <m:sup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sup>
                            </m:sSup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=88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666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+100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54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8420CFAA-5487-460D-974C-6412FD4732F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3861"/>
    </mc:Choice>
    <mc:Fallback>
      <p:transition spd="slow" advTm="8386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2: A series circuit where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 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henry and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=100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has applied to it a current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amps from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 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onward. Find (a) the formula for the voltage across the circuit and (b) the rate of change of the voltage at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2 </m:t>
                    </m:r>
                    <m:r>
                      <m:rPr>
                        <m:sty m:val="p"/>
                      </m:rP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sec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⁡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(assume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𝑉𝑐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0 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when </a:t>
                </a:r>
                <a14:m>
                  <m:oMath xmlns:m="http://schemas.openxmlformats.org/officeDocument/2006/math"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50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r>
                  <a:rPr lang="en-US" sz="15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𝑅𝑖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0.1</m:t>
                    </m:r>
                    <m:f>
                      <m:fPr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100</m:t>
                        </m:r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0.1 </m:t>
                        </m:r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5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15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=0.1</m:t>
                    </m:r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</m:t>
                    </m:r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100</m:t>
                        </m:r>
                        <m:r>
                          <a:rPr lang="en-US" sz="15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(0.1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628900" lvl="5" indent="-342900">
                  <a:lnSpc>
                    <a:spcPct val="150000"/>
                  </a:lnSpc>
                  <a:buFont typeface="+mj-lt"/>
                  <a:buAutoNum type="alphaLcPeriod"/>
                </a:pPr>
                <a14:m>
                  <m:oMath xmlns:m="http://schemas.openxmlformats.org/officeDocument/2006/math"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15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1000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628900" lvl="5" indent="-342900">
                  <a:lnSpc>
                    <a:spcPct val="150000"/>
                  </a:lnSpc>
                  <a:buFont typeface="+mj-lt"/>
                  <a:buAutoNum type="alphaLcPeriod"/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5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sz="15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=1000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sz="15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</m:t>
                    </m:r>
                  </m:oMath>
                </a14:m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2628900" lvl="5" indent="-342900">
                  <a:lnSpc>
                    <a:spcPct val="150000"/>
                  </a:lnSpc>
                  <a:buFont typeface="+mj-lt"/>
                  <a:buAutoNum type="alphaLcPeriod"/>
                </a:pPr>
                <a:endParaRPr lang="en-US" sz="15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60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8A44AAF-CEA7-42B1-A83F-FF15B7EAE7F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5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5500"/>
    </mc:Choice>
    <mc:Fallback>
      <p:transition spd="slow" advTm="1555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3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550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3: In a series RCL circuit, let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=10,000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, and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 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h𝑒𝑛𝑟𝑦𝑠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Through this circuit we pass a current </a:t>
                </a:r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1−</m:t>
                    </m:r>
                    <m:sSup>
                      <m:sSup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Find the total voltage v across this circuit when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4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seconds. Assume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=0.25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volts when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second.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𝑅𝑖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𝐶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1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=1−</m:t>
                    </m:r>
                    <m:sSup>
                      <m:sSupPr>
                        <m:ctrlP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18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  <m:r>
                      <a:rPr lang="en-US" sz="1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800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=0−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sSup>
                      <m:sSup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</m:sup>
                    </m:sSup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</m:t>
                    </m:r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10,000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(1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10,000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(1)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(1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0.25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0−5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33.333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=−28.083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1−</m:t>
                        </m:r>
                        <m:sSup>
                          <m:sSupPr>
                            <m:ctrlPr>
                              <a:rPr lang="en-US" sz="2000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</m:t>
                    </m:r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den>
                        </m:f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sSup>
                          <m:sSupPr>
                            <m:ctrlP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10,000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𝑢𝐹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(4)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(4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den>
                                </m:f>
                              </m:sup>
                            </m:s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28.083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=−10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−2.5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−133.333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−28.083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=−173.916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36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4B02E040-603C-4C48-8E93-1A7B2F88128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99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50266"/>
    </mc:Choice>
    <mc:Fallback>
      <p:transition spd="slow" advTm="1502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58655</TotalTime>
  <Words>469</Words>
  <Application>Microsoft Office PowerPoint</Application>
  <PresentationFormat>Widescreen</PresentationFormat>
  <Paragraphs>40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Integrals Applied Electronics Part 3 </vt:lpstr>
      <vt:lpstr>Integrals Applied Electronics Part 3</vt:lpstr>
      <vt:lpstr>Integrals Applied Electronics Part 3</vt:lpstr>
      <vt:lpstr>Integrals Applied Electronics Part 3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549</cp:revision>
  <dcterms:created xsi:type="dcterms:W3CDTF">2019-08-29T21:54:18Z</dcterms:created>
  <dcterms:modified xsi:type="dcterms:W3CDTF">2020-09-21T21:29:36Z</dcterms:modified>
</cp:coreProperties>
</file>